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F83"/>
    <a:srgbClr val="4F26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2052" y="-84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2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FFCB66-46CA-4102-A99B-14C717B7E7AA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EC0E4-7DC2-4F4A-B5C4-CF7F8D2F9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F3813-008F-4001-ABE3-E283B4E70ED3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A25EE-55A0-409B-8CFD-8DBBAA1941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7179" y="8432802"/>
            <a:ext cx="35553014" cy="179760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8132" y="8432802"/>
            <a:ext cx="106110406" cy="179760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0733E-099E-4970-AE7F-4499B8814B68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204D3-E37E-403F-A4CD-AD1887889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68879-A0D7-4CDD-B22C-5247210050D8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4A984-2C91-43DD-B2C9-99526C0C8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2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F7CA4-0C00-40B9-87FC-D7FFCC1E4186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07468-8983-4129-92A2-BFC8AC48B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98132" y="49154082"/>
            <a:ext cx="70831710" cy="1390396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78483" y="49154082"/>
            <a:ext cx="70831710" cy="1390396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A423D4-B711-4501-9585-22321088BCFF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E00DD-99CF-403A-A940-C4EA653DA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2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4"/>
            <a:ext cx="14544677" cy="409447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2"/>
            <a:ext cx="14544677" cy="2528824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4"/>
            <a:ext cx="14550390" cy="409447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2"/>
            <a:ext cx="14550390" cy="2528824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07432C-D6A3-44DF-B3EE-228315CD5DC4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5652B-F457-442A-B901-927C4E935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18F45D-2AD8-43DC-9E88-D7A39ED56FE4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6B207-8C26-4C01-B18E-125265515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1E6A45-EFCF-40F5-BE36-132B53800D42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61382-6DFB-4651-8BED-0D6F09E3D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1747520"/>
            <a:ext cx="10829926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5"/>
            <a:ext cx="18402300" cy="3745992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9184645"/>
            <a:ext cx="10829926" cy="300228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E5AC05-CD9B-4DC6-A8E4-169B882E1077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3F5F8-757A-48CA-ABD3-14B4B6244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2"/>
            <a:ext cx="19751040" cy="362712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4"/>
            <a:ext cx="19751040" cy="515111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25757-3397-40DE-B5D9-461A41573EC4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4746D-D1F1-4852-8926-95B272974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1755775"/>
            <a:ext cx="2962592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10239375"/>
            <a:ext cx="29625925" cy="289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40681275"/>
            <a:ext cx="7680325" cy="23368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AA4C780A-55FF-480E-81B1-AABADD16050A}" type="datetimeFigureOut">
              <a:rPr lang="en-US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40681275"/>
            <a:ext cx="10423525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40681275"/>
            <a:ext cx="7680325" cy="23368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327D064C-9F8E-4910-93D8-5E75819455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32918400" cy="9448800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13314" name="TextBox 8"/>
          <p:cNvSpPr txBox="1">
            <a:spLocks noChangeArrowheads="1"/>
          </p:cNvSpPr>
          <p:nvPr/>
        </p:nvSpPr>
        <p:spPr bwMode="auto">
          <a:xfrm>
            <a:off x="1752600" y="5638800"/>
            <a:ext cx="11811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Type font is Arial, Size is 40: Names of researchers</a:t>
            </a:r>
          </a:p>
          <a:p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Department, Western University</a:t>
            </a:r>
          </a:p>
          <a:p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Schulich School of Medicine &amp; Dentistry</a:t>
            </a:r>
          </a:p>
          <a:p>
            <a:r>
              <a:rPr lang="en-US" sz="4000">
                <a:solidFill>
                  <a:srgbClr val="FFFFFF"/>
                </a:solidFill>
                <a:latin typeface="Arial" pitchFamily="34" charset="0"/>
              </a:rPr>
              <a:t>London, Ontario, Canada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9492238"/>
            <a:ext cx="32918400" cy="4398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16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0767000"/>
            <a:ext cx="73025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752600" y="1219200"/>
            <a:ext cx="28498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0" b="1">
                <a:solidFill>
                  <a:srgbClr val="FFFFFF"/>
                </a:solidFill>
                <a:latin typeface="Arial" pitchFamily="34" charset="0"/>
              </a:rPr>
              <a:t>Title of Research Poster goes here on two lines. This type is Arial Font Bold in size 100</a:t>
            </a:r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0" y="9448800"/>
            <a:ext cx="32918400" cy="3032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0" dirty="0">
                <a:latin typeface="Arial"/>
                <a:cs typeface="Arial"/>
              </a:rPr>
              <a:t> Content Frame</a:t>
            </a:r>
          </a:p>
        </p:txBody>
      </p:sp>
      <p:pic>
        <p:nvPicPr>
          <p:cNvPr id="13319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40767000"/>
            <a:ext cx="7389813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50400" y="41151175"/>
            <a:ext cx="8920163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MS PGothic</vt:lpstr>
      <vt:lpstr>Arial</vt:lpstr>
      <vt:lpstr>Office Theme</vt:lpstr>
      <vt:lpstr>Slide 1</vt:lpstr>
    </vt:vector>
  </TitlesOfParts>
  <Company>Schulich School of Medicine &amp; Dentistry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Leslie N. Boisvert</cp:lastModifiedBy>
  <cp:revision>25</cp:revision>
  <dcterms:created xsi:type="dcterms:W3CDTF">2012-02-14T19:57:56Z</dcterms:created>
  <dcterms:modified xsi:type="dcterms:W3CDTF">2012-11-07T15:42:01Z</dcterms:modified>
</cp:coreProperties>
</file>